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664C06-2593-41FF-B418-49F5748899BA}" v="135" dt="2022-04-11T09:10:27.12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3144" y="7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11.04.2022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gif"/><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notesSlide" Target="../notesSlides/notesSlide1.xml"/><Relationship Id="rId21" Type="http://schemas.openxmlformats.org/officeDocument/2006/relationships/image" Target="../media/image18.png"/><Relationship Id="rId7" Type="http://schemas.openxmlformats.org/officeDocument/2006/relationships/image" Target="../media/image2.emf"/><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tags" Target="../tags/tag6.xml"/><Relationship Id="rId6" Type="http://schemas.openxmlformats.org/officeDocument/2006/relationships/oleObject" Target="../embeddings/oleObject4.bin"/><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5"/>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 name="Picture 1">
            <a:extLst>
              <a:ext uri="{FF2B5EF4-FFF2-40B4-BE49-F238E27FC236}">
                <a16:creationId xmlns:a16="http://schemas.microsoft.com/office/drawing/2014/main" id="{61C595F0-9A4D-48E4-B3A2-6653BB86E2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709" y="8108678"/>
            <a:ext cx="519443" cy="519443"/>
          </a:xfrm>
          <a:prstGeom prst="rect">
            <a:avLst/>
          </a:prstGeom>
        </p:spPr>
      </p:pic>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9"/>
          <a:stretch>
            <a:fillRect/>
          </a:stretch>
        </p:blipFill>
        <p:spPr>
          <a:xfrm>
            <a:off x="450679" y="9182251"/>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10"/>
          <a:stretch>
            <a:fillRect/>
          </a:stretch>
        </p:blipFill>
        <p:spPr>
          <a:xfrm>
            <a:off x="1899540" y="7508821"/>
            <a:ext cx="649114" cy="649114"/>
          </a:xfrm>
          <a:prstGeom prst="rect">
            <a:avLst/>
          </a:prstGeom>
        </p:spPr>
      </p:pic>
      <p:pic>
        <p:nvPicPr>
          <p:cNvPr id="35" name="Grafik 34">
            <a:extLst>
              <a:ext uri="{FF2B5EF4-FFF2-40B4-BE49-F238E27FC236}">
                <a16:creationId xmlns:a16="http://schemas.microsoft.com/office/drawing/2014/main" id="{85BC8D03-18D8-4D87-B992-FC738ED9FEFC}"/>
              </a:ext>
            </a:extLst>
          </p:cNvPr>
          <p:cNvPicPr>
            <a:picLocks noChangeAspect="1"/>
          </p:cNvPicPr>
          <p:nvPr/>
        </p:nvPicPr>
        <p:blipFill>
          <a:blip r:embed="rId11"/>
          <a:stretch>
            <a:fillRect/>
          </a:stretch>
        </p:blipFill>
        <p:spPr>
          <a:xfrm>
            <a:off x="4028371" y="8428515"/>
            <a:ext cx="1381671" cy="667808"/>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2"/>
          <a:stretch>
            <a:fillRect/>
          </a:stretch>
        </p:blipFill>
        <p:spPr>
          <a:xfrm>
            <a:off x="2061475" y="8806421"/>
            <a:ext cx="593047" cy="593047"/>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3"/>
          <a:stretch>
            <a:fillRect/>
          </a:stretch>
        </p:blipFill>
        <p:spPr>
          <a:xfrm>
            <a:off x="5789454" y="9329067"/>
            <a:ext cx="885949" cy="49834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4"/>
          <a:stretch>
            <a:fillRect/>
          </a:stretch>
        </p:blipFill>
        <p:spPr>
          <a:xfrm>
            <a:off x="4139322" y="8797506"/>
            <a:ext cx="885949" cy="610876"/>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704039" cy="215444"/>
          </a:xfrm>
          <a:prstGeom prst="rect">
            <a:avLst/>
          </a:prstGeom>
          <a:noFill/>
        </p:spPr>
        <p:txBody>
          <a:bodyPr wrap="none" rtlCol="0">
            <a:spAutoFit/>
          </a:bodyPr>
          <a:lstStyle/>
          <a:p>
            <a:r>
              <a:rPr lang="de-DE" sz="800" dirty="0">
                <a:latin typeface="FlexoSoft Light" panose="02000000000000000000" pitchFamily="2" charset="0"/>
              </a:rPr>
              <a:t>04.04.2022</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5"/>
          <a:stretch>
            <a:fillRect/>
          </a:stretch>
        </p:blipFill>
        <p:spPr>
          <a:xfrm>
            <a:off x="2656591" y="8391735"/>
            <a:ext cx="1228911" cy="691262"/>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6"/>
          <a:stretch>
            <a:fillRect/>
          </a:stretch>
        </p:blipFill>
        <p:spPr>
          <a:xfrm>
            <a:off x="339371" y="8508520"/>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7"/>
          <a:stretch>
            <a:fillRect/>
          </a:stretch>
        </p:blipFill>
        <p:spPr>
          <a:xfrm>
            <a:off x="5504218" y="8975078"/>
            <a:ext cx="1046178" cy="255733"/>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8"/>
          <a:stretch>
            <a:fillRect/>
          </a:stretch>
        </p:blipFill>
        <p:spPr>
          <a:xfrm>
            <a:off x="4662094" y="7734433"/>
            <a:ext cx="390663" cy="422978"/>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9"/>
          <a:stretch>
            <a:fillRect/>
          </a:stretch>
        </p:blipFill>
        <p:spPr>
          <a:xfrm>
            <a:off x="3133470" y="8839492"/>
            <a:ext cx="526904" cy="526904"/>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20"/>
          <a:stretch>
            <a:fillRect/>
          </a:stretch>
        </p:blipFill>
        <p:spPr>
          <a:xfrm>
            <a:off x="2819591" y="9331886"/>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21"/>
          <a:stretch>
            <a:fillRect/>
          </a:stretch>
        </p:blipFill>
        <p:spPr>
          <a:xfrm>
            <a:off x="2923054" y="7976583"/>
            <a:ext cx="1177233" cy="783632"/>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2"/>
          <a:stretch>
            <a:fillRect/>
          </a:stretch>
        </p:blipFill>
        <p:spPr>
          <a:xfrm>
            <a:off x="5645179" y="8051603"/>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3"/>
          <a:stretch>
            <a:fillRect/>
          </a:stretch>
        </p:blipFill>
        <p:spPr>
          <a:xfrm>
            <a:off x="1053986" y="8993771"/>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4"/>
          <a:stretch>
            <a:fillRect/>
          </a:stretch>
        </p:blipFill>
        <p:spPr>
          <a:xfrm>
            <a:off x="2912308" y="7664896"/>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5"/>
          <a:stretch>
            <a:fillRect/>
          </a:stretch>
        </p:blipFill>
        <p:spPr>
          <a:xfrm>
            <a:off x="4551603" y="9402311"/>
            <a:ext cx="1046178" cy="351859"/>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6"/>
          <a:stretch>
            <a:fillRect/>
          </a:stretch>
        </p:blipFill>
        <p:spPr>
          <a:xfrm>
            <a:off x="5416411" y="7832280"/>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5504218" y="8595025"/>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8"/>
          <a:stretch>
            <a:fillRect/>
          </a:stretch>
        </p:blipFill>
        <p:spPr>
          <a:xfrm>
            <a:off x="4495189" y="8215242"/>
            <a:ext cx="755088" cy="306314"/>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9"/>
          <a:stretch>
            <a:fillRect/>
          </a:stretch>
        </p:blipFill>
        <p:spPr>
          <a:xfrm>
            <a:off x="418258" y="8262544"/>
            <a:ext cx="1195549" cy="211711"/>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30"/>
          <a:stretch>
            <a:fillRect/>
          </a:stretch>
        </p:blipFill>
        <p:spPr>
          <a:xfrm>
            <a:off x="411601" y="8966650"/>
            <a:ext cx="1217662" cy="283468"/>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31"/>
          <a:stretch>
            <a:fillRect/>
          </a:stretch>
        </p:blipFill>
        <p:spPr>
          <a:xfrm>
            <a:off x="1317764" y="8542682"/>
            <a:ext cx="1121468" cy="389369"/>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32"/>
          <a:stretch>
            <a:fillRect/>
          </a:stretch>
        </p:blipFill>
        <p:spPr>
          <a:xfrm>
            <a:off x="450679" y="7802871"/>
            <a:ext cx="1085207" cy="286102"/>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4786FA68-2460-4D06-8ACC-05CA35F91D3E}">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Arial</vt:lpstr>
      <vt:lpstr>Calibri</vt:lpstr>
      <vt:lpstr>FlexoSoft Light</vt:lpstr>
      <vt:lpstr>FlexoSoft Medium</vt:lpstr>
      <vt:lpstr>Wingdings</vt:lpstr>
      <vt:lpstr>Wingdings 2</vt:lpstr>
      <vt:lpstr>FlexoSoft DemiBold</vt:lpstr>
      <vt:lpstr>FlexoSoft</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2022-04-11T09:10:27Z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ies>
</file>